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79" r:id="rId2"/>
    <p:sldId id="471" r:id="rId3"/>
    <p:sldId id="472" r:id="rId4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08"/>
    <p:restoredTop sz="94697"/>
  </p:normalViewPr>
  <p:slideViewPr>
    <p:cSldViewPr snapToGrid="0" snapToObjects="1">
      <p:cViewPr varScale="1">
        <p:scale>
          <a:sx n="115" d="100"/>
          <a:sy n="115" d="100"/>
        </p:scale>
        <p:origin x="4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80DEF0-C2EA-2B49-A355-BBCF61091C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3C0211-C80C-794F-BD36-45B9758089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45827B-7F42-0148-8F42-454B2251E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CFD40-CA7A-B444-A5DE-D02E9FCB4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71B2E1-A905-E14E-B1D5-AF744D3F9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558257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5C2489-6BE9-574E-9F63-E955FFE2E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0987F9-37DB-8648-B1A6-AB3A010E6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589F0E-934F-0D4F-B848-10371998B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4D4A34-5AE2-7C4F-A456-41F07B990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19FB58-EDA2-9A44-84C6-40FD074BE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68612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C95BC-093C-104A-B95F-73545104F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BD48E8-EED6-924F-BFB6-2818B6BDF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16A737-68E0-6645-B066-DD359AC4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C088D1-A1D4-8742-9A1B-3390D8D4A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FA0521-C40E-044E-AB91-3562243C4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61718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E0D2C-6B8E-F04F-A0E3-A4B5B40EE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771E25-661E-6640-AC15-282F0EB40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F3940F-08A5-F34D-8712-1B088B2F2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9038AB-7223-3645-A662-92F2A9A24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F83D0F-728E-4548-A6F6-2818D02A9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4DCB38-C6BD-DD44-AE2F-782B548D7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6803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580F0-59F0-8C42-9F4E-A88E1A0E1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2B12C6-94EF-4D47-9AEC-228E766DA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ADD727-1FDC-0C4D-840F-6FC11E69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A9E27AA-DC57-6A49-81F2-8019A2893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35C841-8261-504B-AE9C-51964C0CD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47434AD-DAA8-CC49-BB04-8D8C56AD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8E06E30-C21A-7B41-ABAD-AE696724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66EC079-912D-5E4F-B056-9BB3C88DA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4206857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1F3B13-F6B9-0C44-AEA6-A8652151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B890F1-8168-FB42-9A70-257507F1D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D1F9320-5FE4-A541-996D-11C87E98A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4D16A3E-7FA4-B344-AAE9-5D095E557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12122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DF7B600-0353-BE40-BCFA-967756383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3A2E32D-204F-D440-BA4A-EC5EA645C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0C72D4-B6C7-7A4E-A2A5-FD2098552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37169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92AAF4-FA54-A04C-B976-E297E3139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505082-5DD3-0142-8FAF-5B43E0E19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B4378D-F852-204C-BCB3-CA974867D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A02C65-FE58-9949-8ABF-028D42BA9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9C01C6-5740-6A4D-A19B-6A67CDD9A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4D9123-5424-1843-AC62-5272F5939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43250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95EE9-146F-5F4F-9BCF-7ED1CD34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7FA5256-76FC-E24D-85C9-4291D70770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7D4975-F437-784F-B264-8EF4F43A7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EDDD5E-4AF2-2741-96F0-FD62D642D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6FB93DF-4F06-AD4E-BB40-A6A3538A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DD2C7B-6947-604F-B783-6C25AD0DE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95166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72FA2C-49CC-9847-912F-24FFBD8C9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A6FF18-1139-3148-B913-60E93B9CB3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5AEBA9-E41D-F24B-96C4-A56C9928C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14B2D6-765B-6D4F-AAD2-F08B0439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7F3054-C153-2B40-ACFF-8F548647A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72057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B9C5382-E620-DA4E-8CFC-487BD41E8B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A247EFE-3781-B246-843D-7CF62611AA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DC9BA8-6FF7-B742-BD76-20FAF85C4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8EE276-788B-064A-872B-7EEE8C56C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749EBD-45EA-184A-AD61-65432561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644729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E04D0A-CAF2-2C48-9BEA-D6AA30BB9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C734FE-24DA-DC47-AE0D-C1D0BCD8A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49D5DB-B63E-A04A-9D78-8258579751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79AC6-BC07-9944-B197-1FFE55E17973}" type="datetimeFigureOut">
              <a:rPr lang="es-VE" smtClean="0"/>
              <a:pPr/>
              <a:t>13/05/2022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3AA6AA-CB9B-8146-B10A-7815C73668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610D06-5910-8744-8770-1DDB05501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7187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64072" y="4745601"/>
            <a:ext cx="5650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VE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CARTERA VIGENTE </a:t>
            </a:r>
            <a:endParaRPr lang="es-VE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93670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664894"/>
              </p:ext>
            </p:extLst>
          </p:nvPr>
        </p:nvGraphicFramePr>
        <p:xfrm>
          <a:off x="2784144" y="2109030"/>
          <a:ext cx="6728346" cy="1284032"/>
        </p:xfrm>
        <a:graphic>
          <a:graphicData uri="http://schemas.openxmlformats.org/drawingml/2006/table">
            <a:tbl>
              <a:tblPr/>
              <a:tblGrid>
                <a:gridCol w="965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1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0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1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80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325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VE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 CARTERA ACTIVA RAMOS TÉCNICOS </a:t>
                      </a:r>
                      <a:r>
                        <a:rPr lang="es-V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2022</a:t>
                      </a:r>
                      <a:endParaRPr lang="es-VE" sz="1000" b="1" i="0" u="none" strike="noStrike" dirty="0">
                        <a:solidFill>
                          <a:srgbClr val="FFFFFF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V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V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V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V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259">
                <a:tc>
                  <a:txBody>
                    <a:bodyPr/>
                    <a:lstStyle/>
                    <a:p>
                      <a:pPr algn="l" fontAlgn="b"/>
                      <a:r>
                        <a:rPr lang="es-VE" sz="900" b="1" i="0" u="none" strike="noStrike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AÑO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AUTOMÓVIL</a:t>
                      </a:r>
                      <a:endParaRPr lang="es-VE" sz="1000" b="1" i="0" u="none" strike="noStrike" dirty="0">
                        <a:solidFill>
                          <a:srgbClr val="FFFFFF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PATRIMONIALES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PERSONAS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algn="l" fontAlgn="b"/>
                      <a:r>
                        <a:rPr lang="es-V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2022</a:t>
                      </a:r>
                      <a:endParaRPr lang="es-VE" sz="9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343</a:t>
                      </a:r>
                      <a:endParaRPr lang="es-VE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256</a:t>
                      </a:r>
                      <a:endParaRPr lang="es-VE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11</a:t>
                      </a:r>
                      <a:endParaRPr lang="es-VE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610</a:t>
                      </a:r>
                      <a:endParaRPr lang="es-VE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259">
                <a:tc>
                  <a:txBody>
                    <a:bodyPr/>
                    <a:lstStyle/>
                    <a:p>
                      <a:pPr algn="ctr" fontAlgn="b"/>
                      <a:r>
                        <a:rPr lang="es-VE" sz="900" b="1" i="0" u="none" strike="noStrike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343</a:t>
                      </a:r>
                      <a:endParaRPr lang="es-VE" sz="1000" b="1" i="0" u="none" strike="noStrike" dirty="0">
                        <a:solidFill>
                          <a:srgbClr val="FFFFFF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256</a:t>
                      </a:r>
                      <a:endParaRPr lang="es-VE" sz="1000" b="1" i="0" u="none" strike="noStrike" dirty="0">
                        <a:solidFill>
                          <a:srgbClr val="FFFFFF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11</a:t>
                      </a:r>
                      <a:endParaRPr lang="es-VE" sz="1000" b="1" i="0" u="none" strike="noStrike" dirty="0">
                        <a:solidFill>
                          <a:srgbClr val="FFFFFF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610</a:t>
                      </a:r>
                      <a:endParaRPr lang="es-VE" sz="1000" b="1" i="0" u="none" strike="noStrike" dirty="0">
                        <a:solidFill>
                          <a:srgbClr val="FFFFFF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4039737" y="1261997"/>
            <a:ext cx="379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 </a:t>
            </a:r>
            <a:r>
              <a:rPr lang="es-VE" b="1" dirty="0" smtClean="0"/>
              <a:t>CARTERA VIGENTE RAMOS TÉCNICOS</a:t>
            </a:r>
            <a:endParaRPr lang="es-VE" b="1" dirty="0"/>
          </a:p>
        </p:txBody>
      </p:sp>
    </p:spTree>
    <p:extLst>
      <p:ext uri="{BB962C8B-B14F-4D97-AF65-F5344CB8AC3E}">
        <p14:creationId xmlns:p14="http://schemas.microsoft.com/office/powerpoint/2010/main" val="58074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/>
          <p:cNvSpPr/>
          <p:nvPr/>
        </p:nvSpPr>
        <p:spPr>
          <a:xfrm>
            <a:off x="3265514" y="759024"/>
            <a:ext cx="6093229" cy="49272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V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773682" y="759024"/>
            <a:ext cx="2877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VE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es-VE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Aharoni" panose="02010803020104030203" pitchFamily="2" charset="-79"/>
              </a:rPr>
              <a:t>FIANZAS EMITIDAS AÑO 2022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31" y="1708785"/>
            <a:ext cx="11393805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2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9710</TotalTime>
  <Words>33</Words>
  <Application>Microsoft Office PowerPoint</Application>
  <PresentationFormat>Panorámica</PresentationFormat>
  <Paragraphs>19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Aharoni</vt:lpstr>
      <vt:lpstr>Arial</vt:lpstr>
      <vt:lpstr>Calibri</vt:lpstr>
      <vt:lpstr>Calibri Light</vt:lpstr>
      <vt:lpstr>Franklin Gothic Medium</vt:lpstr>
      <vt:lpstr>Tahoma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Jennifer Ovalles</cp:lastModifiedBy>
  <cp:revision>440</cp:revision>
  <dcterms:created xsi:type="dcterms:W3CDTF">2019-01-21T14:09:32Z</dcterms:created>
  <dcterms:modified xsi:type="dcterms:W3CDTF">2022-05-13T18:45:39Z</dcterms:modified>
</cp:coreProperties>
</file>