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79" r:id="rId2"/>
    <p:sldId id="385" r:id="rId3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8"/>
    <p:restoredTop sz="94697"/>
  </p:normalViewPr>
  <p:slideViewPr>
    <p:cSldViewPr snapToGrid="0" snapToObjects="1">
      <p:cViewPr>
        <p:scale>
          <a:sx n="70" d="100"/>
          <a:sy n="70" d="100"/>
        </p:scale>
        <p:origin x="-756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80DEF0-C2EA-2B49-A355-BBCF61091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F3C0211-C80C-794F-BD36-45B975808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A45827B-7F42-0148-8F42-454B2251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CFD40-CA7A-B444-A5DE-D02E9FC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71B2E1-A905-E14E-B1D5-AF744D3F9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5825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5C2489-6BE9-574E-9F63-E955FFE2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A0987F9-37DB-8648-B1A6-AB3A010E6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589F0E-934F-0D4F-B848-10371998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14D4A34-5AE2-7C4F-A456-41F07B99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419FB58-EDA2-9A44-84C6-40FD074BE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68612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8EC95BC-093C-104A-B95F-73545104F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5BD48E8-EED6-924F-BFB6-2818B6BDF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E16A737-68E0-6645-B066-DD359AC4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BC088D1-A1D4-8742-9A1B-3390D8D4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0FA0521-C40E-044E-AB91-3562243C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171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B2E0D2C-6B8E-F04F-A0E3-A4B5B40E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771E25-661E-6640-AC15-282F0EB40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8F3940F-08A5-F34D-8712-1B088B2F2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E9038AB-7223-3645-A662-92F2A9A2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CF83D0F-728E-4548-A6F6-2818D02A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74DCB38-C6BD-DD44-AE2F-782B548D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680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07580F0-59F0-8C42-9F4E-A88E1A0E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2B12C6-94EF-4D47-9AEC-228E766D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DADD727-1FDC-0C4D-840F-6FC11E69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A9E27AA-DC57-6A49-81F2-8019A2893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035C841-8261-504B-AE9C-51964C0CD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47434AD-DAA8-CC49-BB04-8D8C56AD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D8E06E30-C21A-7B41-ABAD-AE696724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066EC079-912D-5E4F-B056-9BB3C88D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20685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11F3B13-F6B9-0C44-AEA6-A8652151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BB890F1-8168-FB42-9A70-257507F1D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D1F9320-5FE4-A541-996D-11C87E98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F4D16A3E-7FA4-B344-AAE9-5D095E55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12122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4DF7B600-0353-BE40-BCFA-96775638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73A2E32D-204F-D440-BA4A-EC5EA645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B0C72D4-B6C7-7A4E-A2A5-FD209855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37169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92AAF4-FA54-A04C-B976-E297E313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4505082-5DD3-0142-8FAF-5B43E0E19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8B4378D-F852-204C-BCB3-CA974867D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FA02C65-FE58-9949-8ABF-028D42BA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59C01C6-5740-6A4D-A19B-6A67CDD9A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04D9123-5424-1843-AC62-5272F593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4325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795EE9-146F-5F4F-9BCF-7ED1CD34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7FA5256-76FC-E24D-85C9-4291D7077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17D4975-F437-784F-B264-8EF4F43A7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EEDDD5E-4AF2-2741-96F0-FD62D642D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6FB93DF-4F06-AD4E-BB40-A6A3538A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4DD2C7B-6947-604F-B783-6C25AD0DE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95166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72FA2C-49CC-9847-912F-24FFBD8C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4A6FF18-1139-3148-B913-60E93B9CB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85AEBA9-E41D-F24B-96C4-A56C9928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714B2D6-765B-6D4F-AAD2-F08B0439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7F3054-C153-2B40-ACFF-8F548647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72057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B9C5382-E620-DA4E-8CFC-487BD41E8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A247EFE-3781-B246-843D-7CF62611A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6DC9BA8-6FF7-B742-BD76-20FAF85C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78EE276-788B-064A-872B-7EEE8C56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749EBD-45EA-184A-AD61-65432561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4472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88E04D0A-CAF2-2C48-9BEA-D6AA30BB9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9C734FE-24DA-DC47-AE0D-C1D0BCD8A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849D5DB-B63E-A04A-9D78-825857975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79AC6-BC07-9944-B197-1FFE55E17973}" type="datetimeFigureOut">
              <a:rPr lang="es-VE" smtClean="0"/>
              <a:pPr/>
              <a:t>10/11/2020</a:t>
            </a:fld>
            <a:endParaRPr lang="es-V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3AA6AA-CB9B-8146-B10A-7815C7366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6610D06-5910-8744-8770-1DDB05501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17D2C-C6F8-B84D-8665-CD4D229C5A53}" type="slidenum">
              <a:rPr lang="es-VE" smtClean="0"/>
              <a:pPr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187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4072" y="4745601"/>
            <a:ext cx="5650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VE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 Junta Directiva Septiembre 2020</a:t>
            </a:r>
          </a:p>
        </p:txBody>
      </p:sp>
    </p:spTree>
    <p:extLst>
      <p:ext uri="{BB962C8B-B14F-4D97-AF65-F5344CB8AC3E}">
        <p14:creationId xmlns:p14="http://schemas.microsoft.com/office/powerpoint/2010/main" val="10493670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CuadroTexto"/>
          <p:cNvSpPr txBox="1"/>
          <p:nvPr/>
        </p:nvSpPr>
        <p:spPr>
          <a:xfrm>
            <a:off x="4121624" y="815441"/>
            <a:ext cx="436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MODELO DE NEGOCIO</a:t>
            </a:r>
            <a:endParaRPr lang="es-ES" b="1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8" y="1722579"/>
            <a:ext cx="11354936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5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9645</TotalTime>
  <Words>8</Words>
  <Application>Microsoft Office PowerPoint</Application>
  <PresentationFormat>Personalizado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Azure</cp:lastModifiedBy>
  <cp:revision>425</cp:revision>
  <dcterms:created xsi:type="dcterms:W3CDTF">2019-01-21T14:09:32Z</dcterms:created>
  <dcterms:modified xsi:type="dcterms:W3CDTF">2020-11-10T20:38:20Z</dcterms:modified>
</cp:coreProperties>
</file>